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cc64f79c1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cc64f79c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cc64f79c1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cc64f79c1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821750b70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821750b70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21750b70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21750b70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21750b70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21750b70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821750b70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821750b70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821750b70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821750b70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21750b70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821750b70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9D2E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182775" y="4113225"/>
            <a:ext cx="961225" cy="10302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Relationship Id="rId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10908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Exciting Learning Ahead at Hollingwood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227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Half Term Five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44225"/>
            <a:ext cx="1250475" cy="12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Nursery - Saplings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31575" y="1187575"/>
            <a:ext cx="37434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and Language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Show understanding of prepositions such as </a:t>
            </a:r>
            <a:r>
              <a:rPr i="1"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under, on top, behind</a:t>
            </a: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 by carrying out an action or selecting correct picture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Listen to familiar stories with increasing attention and recall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431575" y="2268600"/>
            <a:ext cx="2154900" cy="26625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Topic Texts</a:t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281025" y="1187575"/>
            <a:ext cx="2406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Literacy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nclude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mark making and early writing in our play.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Clap or tap the syllables in words during sound play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Hear and say the initial sound in words.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692675" y="2268600"/>
            <a:ext cx="1588500" cy="1687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Rhyme Time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 Focus - </a:t>
            </a: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 j v w y z qu</a:t>
            </a:r>
            <a:endParaRPr b="1" sz="1104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692675" y="3955925"/>
            <a:ext cx="3265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the World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Developing an understanding of growth, decay and changes over time.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Shows care and concern for living things and the environment.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281025" y="2571750"/>
            <a:ext cx="30795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Expressive Arts and Design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tools for a purpose.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to explore colour and how colours can be changed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Enjoy joining in with moving, dancing and ring games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79397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7589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patterns together.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17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own pattern.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17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Match, sort, compare.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3683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subitising 1-5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Development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Manipulate a range of tools and equipment in one hand, tools include paintbrushes, scissors, hairbrushes, toothbrush, scarves or ribbons</a:t>
            </a:r>
            <a:endParaRPr sz="10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055525" y="3955925"/>
            <a:ext cx="20574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PSED </a:t>
            </a:r>
            <a:endParaRPr sz="11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Expresses a wide range of feelings in their interactions with others and through their behaviour and play,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00" y="2651000"/>
            <a:ext cx="856125" cy="9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8975" y="2779650"/>
            <a:ext cx="974600" cy="6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800" y="3765300"/>
            <a:ext cx="946175" cy="87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7451" y="3677640"/>
            <a:ext cx="856125" cy="812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39075" y="358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Reception - Apple and Pear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31575" y="931425"/>
            <a:ext cx="3743400" cy="12546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and Language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 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explanations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why things might happen, using key vocabulary.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to listen to others with increasing attention and respond in appropriate ways, comment, question or action.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multi-part instructions by listening to others.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440425" y="2268600"/>
            <a:ext cx="2154900" cy="26625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Topic Texts</a:t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4281025" y="931425"/>
            <a:ext cx="2422500" cy="1577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Literacy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Anticipate key events in stories.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and understand recently introduced vocabulary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rite cvc words, phrases and  simple sentences in meaningful contexts with confidence.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Spell words correctly using phonetic knowledge.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6793975" y="931675"/>
            <a:ext cx="2252100" cy="1577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at our number bonds and doubles to 10 .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Finding 2D shapes in 3D shapes.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at odd and even.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Exploring 1 more and 1 less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 more complex patterns.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43957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2692675" y="2268600"/>
            <a:ext cx="1588500" cy="1687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half term we are learning to short vowels in CVCC and longer words, compound words and root words ending in -ing,-ed (t), -ed (id), est. We will also learn phase 4 tricky words.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329700" y="2571750"/>
            <a:ext cx="30795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Expressive Arts and Design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create observational drawings plants and animals, make flowers, build a beanstalk, and design a castle.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Music: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3285" rtl="0" algn="l">
              <a:lnSpc>
                <a:spcPct val="101408"/>
              </a:lnSpc>
              <a:spcBef>
                <a:spcPts val="5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about different styles of music while also finding the rhythm and pulse in songs. </a:t>
            </a:r>
            <a:endParaRPr sz="11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7457725" y="2571750"/>
            <a:ext cx="15885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Development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 wide range of energetic movements i.e running,dancing and climbing.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 to show accuracy and care when drawing.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6055525" y="3955925"/>
            <a:ext cx="20574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PSED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Happy Mind - The Engage module.  We will talk about how to set goals and what help we need to achieve them.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2692675" y="3955925"/>
            <a:ext cx="3265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the World</a:t>
            </a:r>
            <a:endParaRPr b="1" sz="1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4023" rtl="0" algn="l">
              <a:lnSpc>
                <a:spcPct val="1014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at the features of a plant through planting seeds and watching how the grow. We will explore the natural world, making observations, drawing pictures of animals and plants.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00" y="2630200"/>
            <a:ext cx="859875" cy="10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750" y="2630200"/>
            <a:ext cx="924450" cy="10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112" y="3807780"/>
            <a:ext cx="924450" cy="101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5752" y="3787950"/>
            <a:ext cx="924450" cy="10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1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Geometry - shape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Length</a:t>
            </a:r>
            <a:r>
              <a:rPr lang="en-GB" sz="1200">
                <a:solidFill>
                  <a:schemeClr val="dk2"/>
                </a:solidFill>
              </a:rPr>
              <a:t> and height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Mass and volume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Non- fiction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Poetry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Non-fiction books - The life cycle of caterpillars and frogs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Art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Shape and colour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Computing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Purple Mash - Art focus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Plants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Geography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Continents and oceans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PSHE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My big fantastic family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Pitch - Theme: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Superheroes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Dance - The Great Fire of London, and Cheer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Meesha makes friends 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550" y="3130249"/>
            <a:ext cx="759800" cy="6846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519" y="4112962"/>
            <a:ext cx="591481" cy="6846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00" y="3416438"/>
            <a:ext cx="1381125" cy="13811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2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Fractions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Time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Persuasive Writing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Character Description</a:t>
            </a:r>
            <a:endParaRPr sz="1200">
              <a:solidFill>
                <a:schemeClr val="dk2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AutoNum type="arabicPeriod"/>
            </a:pPr>
            <a:r>
              <a:rPr lang="en-GB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Past tense and progressive past tense.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AutoNum type="arabicPeriod"/>
            </a:pPr>
            <a:r>
              <a:rPr lang="en-GB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Expanded noun phrases.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AutoNum type="arabicPeriod"/>
            </a:pPr>
            <a:r>
              <a:rPr lang="en-GB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Adverbs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AutoNum type="arabicPeriod"/>
            </a:pPr>
            <a:r>
              <a:rPr lang="en-GB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Contractions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2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AutoNum type="arabicPeriod"/>
            </a:pPr>
            <a:r>
              <a:rPr lang="en-GB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Exclamation sentences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2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AutoNum type="arabicPeriod"/>
            </a:pPr>
            <a:r>
              <a:rPr lang="en-GB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Commas in a list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2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AutoNum type="arabicPeriod"/>
            </a:pPr>
            <a:r>
              <a:rPr lang="en-GB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Sentence types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921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mic Sans MS"/>
              <a:buAutoNum type="arabicPeriod"/>
            </a:pPr>
            <a:r>
              <a:rPr lang="en-GB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Past tense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 selection of Little Wandle books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DT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Bendy Bags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Computing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Coding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Questioning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Plants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How and why do some people pray?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Understanding/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Supporting others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Structure and </a:t>
            </a:r>
            <a:r>
              <a:rPr lang="en-GB" sz="1200">
                <a:solidFill>
                  <a:schemeClr val="dk2"/>
                </a:solidFill>
              </a:rPr>
              <a:t>Rhythm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Dance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Racket Skills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4378225" y="4035125"/>
            <a:ext cx="37089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 selection of Roald Dahl books 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2675" y="4035125"/>
            <a:ext cx="840300" cy="8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975" y="4035134"/>
            <a:ext cx="748050" cy="74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5">
            <a:alphaModFix/>
          </a:blip>
          <a:srcRect b="0" l="0" r="0" t="34764"/>
          <a:stretch/>
        </p:blipFill>
        <p:spPr>
          <a:xfrm>
            <a:off x="6967875" y="3955925"/>
            <a:ext cx="1119250" cy="114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6637" y="1946500"/>
            <a:ext cx="483075" cy="4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3975" y="3310549"/>
            <a:ext cx="483075" cy="5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3 - Pine and Rowan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Fractions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Mass and Capacity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Persuasive letter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Football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D.T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Photo frames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Art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Painting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Light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2692675" y="2571750"/>
            <a:ext cx="377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The Hundred Dresses by Eleanor Estes.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To tell you the characteristics of a good 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Friend.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</a:rPr>
              <a:t>To tell you some ways you can manage friendship problems.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7772575" y="2571750"/>
            <a:ext cx="1176300" cy="12468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Jazz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6564925" y="2571750"/>
            <a:ext cx="10506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Outdoor adventures and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Athletics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5869525" y="3955925"/>
            <a:ext cx="14910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Spanish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Where do you live in Spain?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Roald</a:t>
            </a:r>
            <a:r>
              <a:rPr lang="en-GB" sz="1200">
                <a:solidFill>
                  <a:schemeClr val="dk2"/>
                </a:solidFill>
              </a:rPr>
              <a:t> Dahl Charlie and The Chocolate Factory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50" name="Google Shape;15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00" y="3133925"/>
            <a:ext cx="1268926" cy="16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687451" y="2508777"/>
            <a:ext cx="939824" cy="93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4 - Ash and Birch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Decimals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Money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Time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Book Review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Description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Scotland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Dinosaurs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Sikhism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History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Vikings and Anglo Saxons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States of matter.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Geography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Hawaii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</a:t>
            </a:r>
            <a:r>
              <a:rPr b="1" lang="en-GB" sz="1600" u="sng">
                <a:solidFill>
                  <a:schemeClr val="dk2"/>
                </a:solidFill>
              </a:rPr>
              <a:t>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Dares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Risks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Peer Pressure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What to do in an emergency.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Samb</a:t>
            </a:r>
            <a:r>
              <a:rPr lang="en-GB" sz="1200">
                <a:solidFill>
                  <a:schemeClr val="dk2"/>
                </a:solidFill>
              </a:rPr>
              <a:t>a and carnival sounds and instruments.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Athletics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Outdoor</a:t>
            </a:r>
            <a:r>
              <a:rPr lang="en-GB" sz="1200">
                <a:solidFill>
                  <a:schemeClr val="dk2"/>
                </a:solidFill>
              </a:rPr>
              <a:t> and </a:t>
            </a:r>
            <a:r>
              <a:rPr lang="en-GB" sz="1200">
                <a:solidFill>
                  <a:schemeClr val="dk2"/>
                </a:solidFill>
              </a:rPr>
              <a:t>adventurous</a:t>
            </a:r>
            <a:r>
              <a:rPr lang="en-GB" sz="1200">
                <a:solidFill>
                  <a:schemeClr val="dk2"/>
                </a:solidFill>
              </a:rPr>
              <a:t> activities.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5869525" y="3955925"/>
            <a:ext cx="14910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Spanish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Pets in Spanish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The </a:t>
            </a:r>
            <a:r>
              <a:rPr lang="en-GB" sz="1200">
                <a:solidFill>
                  <a:schemeClr val="dk2"/>
                </a:solidFill>
              </a:rPr>
              <a:t>Highland</a:t>
            </a:r>
            <a:r>
              <a:rPr lang="en-GB" sz="1200">
                <a:solidFill>
                  <a:schemeClr val="dk2"/>
                </a:solidFill>
              </a:rPr>
              <a:t> Falcon Thief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75" y="3406975"/>
            <a:ext cx="868071" cy="13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7875" y="3551362"/>
            <a:ext cx="868075" cy="1032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ok cover of a person lying in a tunnel  AI-generated content may be incorrect." id="171" name="Google Shape;17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7403" y="2678624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5 - Beech and Sycamore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Perimeter</a:t>
            </a:r>
            <a:r>
              <a:rPr lang="en-GB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Shape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Statistics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Narrative - Puss in boots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Character description - Holes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Climate change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Stories from other cultures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Forgiveness</a:t>
            </a:r>
            <a:r>
              <a:rPr lang="en-GB" sz="1200">
                <a:solidFill>
                  <a:schemeClr val="dk2"/>
                </a:solidFill>
              </a:rPr>
              <a:t> and covenants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5869375" y="1187575"/>
            <a:ext cx="13722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Computing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Coding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7360375" y="1187575"/>
            <a:ext cx="15885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Art 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</a:rPr>
              <a:t>William</a:t>
            </a:r>
            <a:r>
              <a:rPr lang="en-GB" sz="1300">
                <a:solidFill>
                  <a:schemeClr val="dk2"/>
                </a:solidFill>
              </a:rPr>
              <a:t> Morris 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History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Victorians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Marriage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Traditions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Identities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Relationships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NSPCC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5869375" y="2571750"/>
            <a:ext cx="13722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South and west Africa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7360225" y="2571750"/>
            <a:ext cx="15885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Outdoor adventures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Athletics</a:t>
            </a:r>
            <a:r>
              <a:rPr lang="en-GB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5869525" y="3955925"/>
            <a:ext cx="13722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Spanish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Describing Portraits/ People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Climate Rebels - Ben Lerwill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89" name="Google Shape;1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387" y="3540437"/>
            <a:ext cx="913363" cy="13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70" y="3541700"/>
            <a:ext cx="861419" cy="13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5">
            <a:alphaModFix/>
          </a:blip>
          <a:srcRect b="0" l="0" r="26134" t="32583"/>
          <a:stretch/>
        </p:blipFill>
        <p:spPr>
          <a:xfrm>
            <a:off x="8245100" y="1734625"/>
            <a:ext cx="587200" cy="666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Year 6 - Oak and Sycamore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440425" y="1187575"/>
            <a:ext cx="21549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Maths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Geometry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Arithmetic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Reasoning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440425" y="2571750"/>
            <a:ext cx="2154900" cy="238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Writing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Narrative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Explanation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26926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Reading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Vocabulary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Inference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Retrieval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Summarise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42810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How do Sikhs symbolise their commitment?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586937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Computing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Coding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7457725" y="1187575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Science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Evolution and Inheritance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26926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History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Early Islamic Civilisation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42810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RHE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Refugees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Human Rights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NSPCC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MHST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586937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Music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Film Music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Score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Composing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Soundtracks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7457725" y="2571750"/>
            <a:ext cx="1491000" cy="1321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P.E.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OAA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Athletics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5869525" y="3955925"/>
            <a:ext cx="14910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Spanish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Describing friends and family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2692675" y="3955925"/>
            <a:ext cx="3079500" cy="99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2"/>
                </a:solidFill>
              </a:rPr>
              <a:t>Class Stories</a:t>
            </a:r>
            <a:endParaRPr b="1" sz="16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The Doll Twin - Janine Beacham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</a:rPr>
              <a:t>When the Sky Falls - Phil Earle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09" name="Google Shape;2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51" y="3386650"/>
            <a:ext cx="991799" cy="152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9375" y="3386650"/>
            <a:ext cx="991800" cy="15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7875" y="3320250"/>
            <a:ext cx="522399" cy="51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4827" y="1906674"/>
            <a:ext cx="607473" cy="51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